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09b972a31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09b972a31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09b972a319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09b972a31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09b972a319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09b972a319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309b972a319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309b972a319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309b972a319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309b972a319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309b972a319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309b972a319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309b972a319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309b972a31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309b972a319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309b972a319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09b972a319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09b972a31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09b972a319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309b972a319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09b972a31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09b972a31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309b972a31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309b972a31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09b972a319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09b972a319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09b972a319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09b972a319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309b972a319_0_1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309b972a319_0_1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09b972a319_0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09b972a319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09b972a319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09b972a319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09b972a319_0_1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09b972a319_0_1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09b972a319_0_1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09b972a319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6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0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26858" y="26610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Pip the Pirate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1159900" y="37910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Assessment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1175" y="880975"/>
            <a:ext cx="5581650" cy="326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4500" y="885825"/>
            <a:ext cx="5715000" cy="3371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2600" y="904875"/>
            <a:ext cx="5638800" cy="333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7363" y="952500"/>
            <a:ext cx="5629275" cy="3238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Google Shape;12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14500" y="890588"/>
            <a:ext cx="5715000" cy="336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4988" y="923925"/>
            <a:ext cx="5534025" cy="329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85938" y="919163"/>
            <a:ext cx="5572125" cy="3305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9750" y="938213"/>
            <a:ext cx="5524500" cy="3267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90700" y="933450"/>
            <a:ext cx="5562600" cy="327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57363" y="933450"/>
            <a:ext cx="5629275" cy="327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subTitle"/>
          </p:nvPr>
        </p:nvSpPr>
        <p:spPr>
          <a:xfrm>
            <a:off x="311700" y="963750"/>
            <a:ext cx="8520600" cy="2835600"/>
          </a:xfrm>
          <a:prstGeom prst="rect">
            <a:avLst/>
          </a:prstGeom>
          <a:solidFill>
            <a:schemeClr val="lt1"/>
          </a:solidFill>
        </p:spPr>
        <p:txBody>
          <a:bodyPr anchorCtr="0" anchor="t" bIns="91425" lIns="91425" spcFirstLastPara="1" rIns="91425" wrap="square" tIns="91425">
            <a:normAutofit fontScale="25000" lnSpcReduction="2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-GB" sz="14920">
                <a:solidFill>
                  <a:schemeClr val="dk1"/>
                </a:solidFill>
              </a:rPr>
              <a:t>Go through the slides asking your child to say the sounds and read the words. If they can read all the sounds and words confidently, move onto Tommy the Scientist/Dream Like Lily.</a:t>
            </a:r>
            <a:endParaRPr sz="1492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" name="Google Shape;150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14513" y="971550"/>
            <a:ext cx="5514975" cy="32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5"/>
          <p:cNvPicPr preferRelativeResize="0"/>
          <p:nvPr/>
        </p:nvPicPr>
        <p:blipFill rotWithShape="1">
          <a:blip r:embed="rId3">
            <a:alphaModFix/>
          </a:blip>
          <a:srcRect b="3926" l="2936" r="50002" t="4128"/>
          <a:stretch/>
        </p:blipFill>
        <p:spPr>
          <a:xfrm>
            <a:off x="3059150" y="456725"/>
            <a:ext cx="3025699" cy="4230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/>
          <p:cNvPicPr preferRelativeResize="0"/>
          <p:nvPr/>
        </p:nvPicPr>
        <p:blipFill rotWithShape="1">
          <a:blip r:embed="rId3">
            <a:alphaModFix/>
          </a:blip>
          <a:srcRect b="4027" l="50632" r="2305" t="4027"/>
          <a:stretch/>
        </p:blipFill>
        <p:spPr>
          <a:xfrm>
            <a:off x="3059150" y="456725"/>
            <a:ext cx="3025699" cy="4230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7"/>
          <p:cNvPicPr preferRelativeResize="0"/>
          <p:nvPr/>
        </p:nvPicPr>
        <p:blipFill rotWithShape="1">
          <a:blip r:embed="rId3">
            <a:alphaModFix/>
          </a:blip>
          <a:srcRect b="4622" l="3993" r="50308" t="3118"/>
          <a:stretch/>
        </p:blipFill>
        <p:spPr>
          <a:xfrm>
            <a:off x="3065925" y="418650"/>
            <a:ext cx="3012150" cy="430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18"/>
          <p:cNvPicPr preferRelativeResize="0"/>
          <p:nvPr/>
        </p:nvPicPr>
        <p:blipFill rotWithShape="1">
          <a:blip r:embed="rId3">
            <a:alphaModFix/>
          </a:blip>
          <a:srcRect b="3865" l="49851" r="4450" t="3874"/>
          <a:stretch/>
        </p:blipFill>
        <p:spPr>
          <a:xfrm>
            <a:off x="3065925" y="418650"/>
            <a:ext cx="3012150" cy="430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9"/>
          <p:cNvPicPr preferRelativeResize="0"/>
          <p:nvPr/>
        </p:nvPicPr>
        <p:blipFill rotWithShape="1">
          <a:blip r:embed="rId3">
            <a:alphaModFix/>
          </a:blip>
          <a:srcRect b="4928" l="3737" r="50124" t="5794"/>
          <a:stretch/>
        </p:blipFill>
        <p:spPr>
          <a:xfrm>
            <a:off x="3082238" y="445850"/>
            <a:ext cx="2979525" cy="425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0"/>
          <p:cNvPicPr preferRelativeResize="0"/>
          <p:nvPr/>
        </p:nvPicPr>
        <p:blipFill rotWithShape="1">
          <a:blip r:embed="rId3">
            <a:alphaModFix/>
          </a:blip>
          <a:srcRect b="5365" l="50549" r="3312" t="5356"/>
          <a:stretch/>
        </p:blipFill>
        <p:spPr>
          <a:xfrm>
            <a:off x="3082238" y="445850"/>
            <a:ext cx="2979525" cy="425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21"/>
          <p:cNvPicPr preferRelativeResize="0"/>
          <p:nvPr/>
        </p:nvPicPr>
        <p:blipFill rotWithShape="1">
          <a:blip r:embed="rId3">
            <a:alphaModFix/>
          </a:blip>
          <a:srcRect b="2291" l="5373" r="47027" t="4171"/>
          <a:stretch/>
        </p:blipFill>
        <p:spPr>
          <a:xfrm>
            <a:off x="3071363" y="451275"/>
            <a:ext cx="3001275" cy="4240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