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9b6c18df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9b6c18d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9b6c18df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9b6c18df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9b6c18df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9b6c18df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9b6c18df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9b6c18df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9b6c18df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9b6c18df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9b6c18df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9b6c18df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9b6c18df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9b6c18df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b6c18df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9b6c18df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b6c18df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9b6c18df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9b6c18df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9b6c18df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9b6c18df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9b6c18df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9b6c18df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9b6c18df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9b6c18d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9b6c18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9b6c18df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9b6c18df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9b6c18df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9b6c18df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9b6c18df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9b6c18df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b6c18df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b6c18df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9b6c18df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9b6c18df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9b6c18df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9b6c18df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1199792" y="345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 the Mighty Snail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253775" y="264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b="7994" l="50231" r="15149" t="54473"/>
          <a:stretch/>
        </p:blipFill>
        <p:spPr>
          <a:xfrm>
            <a:off x="2891913" y="76725"/>
            <a:ext cx="3555875" cy="49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833438"/>
            <a:ext cx="584835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013" y="828675"/>
            <a:ext cx="589597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785813"/>
            <a:ext cx="58674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63" y="881063"/>
            <a:ext cx="57816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013" y="838200"/>
            <a:ext cx="58959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588" y="862013"/>
            <a:ext cx="58388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842963"/>
            <a:ext cx="58674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588" y="862013"/>
            <a:ext cx="58388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8" y="823913"/>
            <a:ext cx="599122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445825" y="768025"/>
            <a:ext cx="8092500" cy="3249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4240">
                <a:solidFill>
                  <a:schemeClr val="dk1"/>
                </a:solidFill>
              </a:rPr>
              <a:t>Go through the slides asking your child to say the sounds and read the words. If they can read all the sounds and words confidently, move onto Mick the Flying Worm.</a:t>
            </a:r>
            <a:endParaRPr sz="424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3" y="804863"/>
            <a:ext cx="604837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50871" l="15688" r="50197" t="12039"/>
          <a:stretch/>
        </p:blipFill>
        <p:spPr>
          <a:xfrm>
            <a:off x="2957175" y="91375"/>
            <a:ext cx="3229649" cy="4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51042" l="50487" r="15398" t="11868"/>
          <a:stretch/>
        </p:blipFill>
        <p:spPr>
          <a:xfrm>
            <a:off x="2957175" y="232750"/>
            <a:ext cx="3229649" cy="4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8359" l="15487" r="50399" t="54550"/>
          <a:stretch/>
        </p:blipFill>
        <p:spPr>
          <a:xfrm>
            <a:off x="2957175" y="299050"/>
            <a:ext cx="3229649" cy="4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8537" l="50521" r="15364" t="54372"/>
          <a:stretch/>
        </p:blipFill>
        <p:spPr>
          <a:xfrm>
            <a:off x="2957175" y="299050"/>
            <a:ext cx="3229649" cy="4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50698" l="15183" r="50197" t="11770"/>
          <a:stretch/>
        </p:blipFill>
        <p:spPr>
          <a:xfrm>
            <a:off x="2794063" y="76725"/>
            <a:ext cx="3555875" cy="49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b="50367" l="50231" r="15149" t="12100"/>
          <a:stretch/>
        </p:blipFill>
        <p:spPr>
          <a:xfrm>
            <a:off x="2891913" y="76725"/>
            <a:ext cx="3555875" cy="49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b="8080" l="15298" r="50083" t="54387"/>
          <a:stretch/>
        </p:blipFill>
        <p:spPr>
          <a:xfrm>
            <a:off x="2891913" y="76725"/>
            <a:ext cx="3555875" cy="49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